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83" r:id="rId6"/>
    <p:sldId id="272" r:id="rId7"/>
    <p:sldId id="271" r:id="rId8"/>
    <p:sldId id="270" r:id="rId9"/>
    <p:sldId id="269" r:id="rId10"/>
    <p:sldId id="268" r:id="rId11"/>
    <p:sldId id="265" r:id="rId12"/>
    <p:sldId id="284" r:id="rId13"/>
    <p:sldId id="285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FFB10-DED4-49E1-87FD-FF2D2DCCA587}" v="11" dt="2020-04-23T14:12:03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iel Huizer" userId="6bc960c0-5d73-417d-ac74-793b77e58855" providerId="ADAL" clId="{E3262418-0E12-453A-8565-754BB02C45C0}"/>
    <pc:docChg chg="custSel addSld delSld modSld">
      <pc:chgData name="Machiel Huizer" userId="6bc960c0-5d73-417d-ac74-793b77e58855" providerId="ADAL" clId="{E3262418-0E12-453A-8565-754BB02C45C0}" dt="2020-04-23T14:16:51.728" v="828" actId="5793"/>
      <pc:docMkLst>
        <pc:docMk/>
      </pc:docMkLst>
      <pc:sldChg chg="addSp delSp modSp">
        <pc:chgData name="Machiel Huizer" userId="6bc960c0-5d73-417d-ac74-793b77e58855" providerId="ADAL" clId="{E3262418-0E12-453A-8565-754BB02C45C0}" dt="2020-04-23T14:12:47.238" v="824" actId="1035"/>
        <pc:sldMkLst>
          <pc:docMk/>
          <pc:sldMk cId="4240300181" sldId="256"/>
        </pc:sldMkLst>
        <pc:spChg chg="mod">
          <ac:chgData name="Machiel Huizer" userId="6bc960c0-5d73-417d-ac74-793b77e58855" providerId="ADAL" clId="{E3262418-0E12-453A-8565-754BB02C45C0}" dt="2020-04-23T14:12:19.036" v="822" actId="20577"/>
          <ac:spMkLst>
            <pc:docMk/>
            <pc:sldMk cId="4240300181" sldId="256"/>
            <ac:spMk id="3" creationId="{00000000-0000-0000-0000-000000000000}"/>
          </ac:spMkLst>
        </pc:spChg>
        <pc:spChg chg="mod">
          <ac:chgData name="Machiel Huizer" userId="6bc960c0-5d73-417d-ac74-793b77e58855" providerId="ADAL" clId="{E3262418-0E12-453A-8565-754BB02C45C0}" dt="2020-04-23T14:12:09.691" v="820" actId="1076"/>
          <ac:spMkLst>
            <pc:docMk/>
            <pc:sldMk cId="4240300181" sldId="256"/>
            <ac:spMk id="5" creationId="{00000000-0000-0000-0000-000000000000}"/>
          </ac:spMkLst>
        </pc:spChg>
        <pc:picChg chg="del">
          <ac:chgData name="Machiel Huizer" userId="6bc960c0-5d73-417d-ac74-793b77e58855" providerId="ADAL" clId="{E3262418-0E12-453A-8565-754BB02C45C0}" dt="2020-04-23T14:12:38.512" v="823" actId="478"/>
          <ac:picMkLst>
            <pc:docMk/>
            <pc:sldMk cId="4240300181" sldId="256"/>
            <ac:picMk id="2" creationId="{00000000-0000-0000-0000-000000000000}"/>
          </ac:picMkLst>
        </pc:picChg>
        <pc:picChg chg="add del">
          <ac:chgData name="Machiel Huizer" userId="6bc960c0-5d73-417d-ac74-793b77e58855" providerId="ADAL" clId="{E3262418-0E12-453A-8565-754BB02C45C0}" dt="2020-04-23T14:08:53.138" v="797" actId="478"/>
          <ac:picMkLst>
            <pc:docMk/>
            <pc:sldMk cId="4240300181" sldId="256"/>
            <ac:picMk id="4" creationId="{B50EAB33-676A-47F8-A48F-38DC89D1C3C8}"/>
          </ac:picMkLst>
        </pc:picChg>
        <pc:picChg chg="add del">
          <ac:chgData name="Machiel Huizer" userId="6bc960c0-5d73-417d-ac74-793b77e58855" providerId="ADAL" clId="{E3262418-0E12-453A-8565-754BB02C45C0}" dt="2020-04-23T14:09:36.554" v="799"/>
          <ac:picMkLst>
            <pc:docMk/>
            <pc:sldMk cId="4240300181" sldId="256"/>
            <ac:picMk id="6" creationId="{7426324D-5016-4369-A8F7-C7CAC851CD95}"/>
          </ac:picMkLst>
        </pc:picChg>
        <pc:picChg chg="add mod ord">
          <ac:chgData name="Machiel Huizer" userId="6bc960c0-5d73-417d-ac74-793b77e58855" providerId="ADAL" clId="{E3262418-0E12-453A-8565-754BB02C45C0}" dt="2020-04-23T14:12:47.238" v="824" actId="1035"/>
          <ac:picMkLst>
            <pc:docMk/>
            <pc:sldMk cId="4240300181" sldId="256"/>
            <ac:picMk id="7" creationId="{670EF329-DD03-46F2-BD74-E455E049DC7D}"/>
          </ac:picMkLst>
        </pc:picChg>
      </pc:sldChg>
      <pc:sldChg chg="del">
        <pc:chgData name="Machiel Huizer" userId="6bc960c0-5d73-417d-ac74-793b77e58855" providerId="ADAL" clId="{E3262418-0E12-453A-8565-754BB02C45C0}" dt="2020-04-23T14:08:46.918" v="795" actId="47"/>
        <pc:sldMkLst>
          <pc:docMk/>
          <pc:sldMk cId="1900244631" sldId="258"/>
        </pc:sldMkLst>
      </pc:sldChg>
      <pc:sldChg chg="del">
        <pc:chgData name="Machiel Huizer" userId="6bc960c0-5d73-417d-ac74-793b77e58855" providerId="ADAL" clId="{E3262418-0E12-453A-8565-754BB02C45C0}" dt="2020-04-23T14:02:07.664" v="293" actId="47"/>
        <pc:sldMkLst>
          <pc:docMk/>
          <pc:sldMk cId="2590811509" sldId="261"/>
        </pc:sldMkLst>
      </pc:sldChg>
      <pc:sldChg chg="del">
        <pc:chgData name="Machiel Huizer" userId="6bc960c0-5d73-417d-ac74-793b77e58855" providerId="ADAL" clId="{E3262418-0E12-453A-8565-754BB02C45C0}" dt="2020-04-23T14:02:05.478" v="289" actId="47"/>
        <pc:sldMkLst>
          <pc:docMk/>
          <pc:sldMk cId="337107193" sldId="262"/>
        </pc:sldMkLst>
      </pc:sldChg>
      <pc:sldChg chg="del">
        <pc:chgData name="Machiel Huizer" userId="6bc960c0-5d73-417d-ac74-793b77e58855" providerId="ADAL" clId="{E3262418-0E12-453A-8565-754BB02C45C0}" dt="2020-04-23T14:02:04.959" v="288" actId="47"/>
        <pc:sldMkLst>
          <pc:docMk/>
          <pc:sldMk cId="1683325100" sldId="263"/>
        </pc:sldMkLst>
      </pc:sldChg>
      <pc:sldChg chg="del">
        <pc:chgData name="Machiel Huizer" userId="6bc960c0-5d73-417d-ac74-793b77e58855" providerId="ADAL" clId="{E3262418-0E12-453A-8565-754BB02C45C0}" dt="2020-04-23T14:02:02.492" v="285" actId="47"/>
        <pc:sldMkLst>
          <pc:docMk/>
          <pc:sldMk cId="289186544" sldId="264"/>
        </pc:sldMkLst>
      </pc:sldChg>
      <pc:sldChg chg="modSp">
        <pc:chgData name="Machiel Huizer" userId="6bc960c0-5d73-417d-ac74-793b77e58855" providerId="ADAL" clId="{E3262418-0E12-453A-8565-754BB02C45C0}" dt="2020-04-23T14:06:31.079" v="721" actId="20577"/>
        <pc:sldMkLst>
          <pc:docMk/>
          <pc:sldMk cId="2991736513" sldId="265"/>
        </pc:sldMkLst>
        <pc:spChg chg="mod">
          <ac:chgData name="Machiel Huizer" userId="6bc960c0-5d73-417d-ac74-793b77e58855" providerId="ADAL" clId="{E3262418-0E12-453A-8565-754BB02C45C0}" dt="2020-04-23T13:58:07.544" v="23" actId="20577"/>
          <ac:spMkLst>
            <pc:docMk/>
            <pc:sldMk cId="2991736513" sldId="265"/>
            <ac:spMk id="2" creationId="{00000000-0000-0000-0000-000000000000}"/>
          </ac:spMkLst>
        </pc:spChg>
        <pc:spChg chg="mod">
          <ac:chgData name="Machiel Huizer" userId="6bc960c0-5d73-417d-ac74-793b77e58855" providerId="ADAL" clId="{E3262418-0E12-453A-8565-754BB02C45C0}" dt="2020-04-23T14:06:31.079" v="721" actId="20577"/>
          <ac:spMkLst>
            <pc:docMk/>
            <pc:sldMk cId="2991736513" sldId="265"/>
            <ac:spMk id="3" creationId="{00000000-0000-0000-0000-000000000000}"/>
          </ac:spMkLst>
        </pc:spChg>
      </pc:sldChg>
      <pc:sldChg chg="del">
        <pc:chgData name="Machiel Huizer" userId="6bc960c0-5d73-417d-ac74-793b77e58855" providerId="ADAL" clId="{E3262418-0E12-453A-8565-754BB02C45C0}" dt="2020-04-23T14:02:04.463" v="287" actId="47"/>
        <pc:sldMkLst>
          <pc:docMk/>
          <pc:sldMk cId="1047089332" sldId="266"/>
        </pc:sldMkLst>
      </pc:sldChg>
      <pc:sldChg chg="del">
        <pc:chgData name="Machiel Huizer" userId="6bc960c0-5d73-417d-ac74-793b77e58855" providerId="ADAL" clId="{E3262418-0E12-453A-8565-754BB02C45C0}" dt="2020-04-23T14:02:06.005" v="290" actId="47"/>
        <pc:sldMkLst>
          <pc:docMk/>
          <pc:sldMk cId="1559663192" sldId="273"/>
        </pc:sldMkLst>
      </pc:sldChg>
      <pc:sldChg chg="del">
        <pc:chgData name="Machiel Huizer" userId="6bc960c0-5d73-417d-ac74-793b77e58855" providerId="ADAL" clId="{E3262418-0E12-453A-8565-754BB02C45C0}" dt="2020-04-23T14:02:06.579" v="291" actId="47"/>
        <pc:sldMkLst>
          <pc:docMk/>
          <pc:sldMk cId="2715395542" sldId="280"/>
        </pc:sldMkLst>
      </pc:sldChg>
      <pc:sldChg chg="del">
        <pc:chgData name="Machiel Huizer" userId="6bc960c0-5d73-417d-ac74-793b77e58855" providerId="ADAL" clId="{E3262418-0E12-453A-8565-754BB02C45C0}" dt="2020-04-23T14:02:07.110" v="292" actId="47"/>
        <pc:sldMkLst>
          <pc:docMk/>
          <pc:sldMk cId="2819746063" sldId="281"/>
        </pc:sldMkLst>
      </pc:sldChg>
      <pc:sldChg chg="del">
        <pc:chgData name="Machiel Huizer" userId="6bc960c0-5d73-417d-ac74-793b77e58855" providerId="ADAL" clId="{E3262418-0E12-453A-8565-754BB02C45C0}" dt="2020-04-23T14:02:03.777" v="286" actId="47"/>
        <pc:sldMkLst>
          <pc:docMk/>
          <pc:sldMk cId="3760587960" sldId="282"/>
        </pc:sldMkLst>
      </pc:sldChg>
      <pc:sldChg chg="modSp">
        <pc:chgData name="Machiel Huizer" userId="6bc960c0-5d73-417d-ac74-793b77e58855" providerId="ADAL" clId="{E3262418-0E12-453A-8565-754BB02C45C0}" dt="2020-04-23T14:16:51.728" v="828" actId="5793"/>
        <pc:sldMkLst>
          <pc:docMk/>
          <pc:sldMk cId="3412948438" sldId="283"/>
        </pc:sldMkLst>
        <pc:spChg chg="mod">
          <ac:chgData name="Machiel Huizer" userId="6bc960c0-5d73-417d-ac74-793b77e58855" providerId="ADAL" clId="{E3262418-0E12-453A-8565-754BB02C45C0}" dt="2020-04-23T14:16:51.728" v="828" actId="5793"/>
          <ac:spMkLst>
            <pc:docMk/>
            <pc:sldMk cId="3412948438" sldId="283"/>
            <ac:spMk id="3" creationId="{00000000-0000-0000-0000-000000000000}"/>
          </ac:spMkLst>
        </pc:spChg>
      </pc:sldChg>
      <pc:sldChg chg="modSp new">
        <pc:chgData name="Machiel Huizer" userId="6bc960c0-5d73-417d-ac74-793b77e58855" providerId="ADAL" clId="{E3262418-0E12-453A-8565-754BB02C45C0}" dt="2020-04-23T14:07:11.252" v="794" actId="6549"/>
        <pc:sldMkLst>
          <pc:docMk/>
          <pc:sldMk cId="1892807043" sldId="284"/>
        </pc:sldMkLst>
        <pc:spChg chg="mod">
          <ac:chgData name="Machiel Huizer" userId="6bc960c0-5d73-417d-ac74-793b77e58855" providerId="ADAL" clId="{E3262418-0E12-453A-8565-754BB02C45C0}" dt="2020-04-23T14:02:22.330" v="318" actId="20577"/>
          <ac:spMkLst>
            <pc:docMk/>
            <pc:sldMk cId="1892807043" sldId="284"/>
            <ac:spMk id="2" creationId="{B9A4CAC3-CBEA-46E1-AF7C-70B700A2B521}"/>
          </ac:spMkLst>
        </pc:spChg>
        <pc:spChg chg="mod">
          <ac:chgData name="Machiel Huizer" userId="6bc960c0-5d73-417d-ac74-793b77e58855" providerId="ADAL" clId="{E3262418-0E12-453A-8565-754BB02C45C0}" dt="2020-04-23T14:07:11.252" v="794" actId="6549"/>
          <ac:spMkLst>
            <pc:docMk/>
            <pc:sldMk cId="1892807043" sldId="284"/>
            <ac:spMk id="3" creationId="{C1AEE4F0-5810-42D5-9CDC-18F89F1E244F}"/>
          </ac:spMkLst>
        </pc:spChg>
      </pc:sldChg>
      <pc:sldChg chg="addSp delSp modSp new">
        <pc:chgData name="Machiel Huizer" userId="6bc960c0-5d73-417d-ac74-793b77e58855" providerId="ADAL" clId="{E3262418-0E12-453A-8565-754BB02C45C0}" dt="2020-04-23T14:05:51.099" v="696"/>
        <pc:sldMkLst>
          <pc:docMk/>
          <pc:sldMk cId="1668246409" sldId="285"/>
        </pc:sldMkLst>
        <pc:spChg chg="mod">
          <ac:chgData name="Machiel Huizer" userId="6bc960c0-5d73-417d-ac74-793b77e58855" providerId="ADAL" clId="{E3262418-0E12-453A-8565-754BB02C45C0}" dt="2020-04-23T14:05:48.414" v="695" actId="20577"/>
          <ac:spMkLst>
            <pc:docMk/>
            <pc:sldMk cId="1668246409" sldId="285"/>
            <ac:spMk id="2" creationId="{A8954319-5316-43EB-8F49-3F620A99B81B}"/>
          </ac:spMkLst>
        </pc:spChg>
        <pc:spChg chg="del">
          <ac:chgData name="Machiel Huizer" userId="6bc960c0-5d73-417d-ac74-793b77e58855" providerId="ADAL" clId="{E3262418-0E12-453A-8565-754BB02C45C0}" dt="2020-04-23T14:05:51.099" v="696"/>
          <ac:spMkLst>
            <pc:docMk/>
            <pc:sldMk cId="1668246409" sldId="285"/>
            <ac:spMk id="3" creationId="{EA965236-F51B-40AF-8BF1-0DA798F1325A}"/>
          </ac:spMkLst>
        </pc:spChg>
        <pc:picChg chg="add mod">
          <ac:chgData name="Machiel Huizer" userId="6bc960c0-5d73-417d-ac74-793b77e58855" providerId="ADAL" clId="{E3262418-0E12-453A-8565-754BB02C45C0}" dt="2020-04-23T14:05:51.099" v="696"/>
          <ac:picMkLst>
            <pc:docMk/>
            <pc:sldMk cId="1668246409" sldId="285"/>
            <ac:picMk id="4" creationId="{81F6AD35-E0F8-4D4E-B6F4-47A903E91D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34959-E107-44D6-B924-8D56B2B5E950}" type="datetimeFigureOut">
              <a:rPr lang="nl-NL" smtClean="0"/>
              <a:t>23-4-2020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85D87-D5A5-4B3D-9F90-58C52EC02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21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23-4-2020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23-4-2020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70EF329-DD03-46F2-BD74-E455E049D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384"/>
            <a:ext cx="9144000" cy="504193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-2700808" y="5080227"/>
            <a:ext cx="7772400" cy="1470025"/>
          </a:xfrm>
        </p:spPr>
        <p:txBody>
          <a:bodyPr>
            <a:normAutofit/>
          </a:bodyPr>
          <a:lstStyle/>
          <a:p>
            <a:r>
              <a:rPr lang="nl-NL" sz="4800" dirty="0"/>
              <a:t>Vrijetijd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-684584" y="6453336"/>
            <a:ext cx="6400800" cy="1752600"/>
          </a:xfrm>
        </p:spPr>
        <p:txBody>
          <a:bodyPr/>
          <a:lstStyle/>
          <a:p>
            <a:r>
              <a:rPr lang="nl-NL" b="1" dirty="0">
                <a:solidFill>
                  <a:schemeClr val="tx1"/>
                </a:solidFill>
              </a:rPr>
              <a:t>Les 1: vrije tijd, recreatie en </a:t>
            </a:r>
            <a:r>
              <a:rPr lang="nl-NL" b="1" dirty="0" err="1">
                <a:solidFill>
                  <a:schemeClr val="tx1"/>
                </a:solidFill>
              </a:rPr>
              <a:t>leisure</a:t>
            </a:r>
            <a:r>
              <a:rPr lang="nl-NL" b="1" dirty="0">
                <a:solidFill>
                  <a:schemeClr val="tx1"/>
                </a:solidFill>
              </a:rPr>
              <a:t> in de stad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54319-5316-43EB-8F49-3F620A99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1F6AD35-E0F8-4D4E-B6F4-47A903E91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875" y="1313656"/>
            <a:ext cx="61341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4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Je kunt het begrip </a:t>
            </a:r>
            <a:r>
              <a:rPr lang="nl-NL" dirty="0" err="1"/>
              <a:t>leisure</a:t>
            </a:r>
            <a:r>
              <a:rPr lang="nl-NL" dirty="0"/>
              <a:t> uitleggen.</a:t>
            </a:r>
          </a:p>
          <a:p>
            <a:pPr lvl="0"/>
            <a:r>
              <a:rPr lang="nl-NL" dirty="0"/>
              <a:t>Je kunt het begrip vrijetijdsgedrag uitleggen en uitleggen wat voor factoren hier van invloed op zijn.</a:t>
            </a:r>
          </a:p>
          <a:p>
            <a:pPr marL="0" lv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294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Van invloed op vrijetijdsgedrag:</a:t>
            </a:r>
          </a:p>
          <a:p>
            <a:r>
              <a:rPr lang="nl-NL" dirty="0"/>
              <a:t>Maatschappij </a:t>
            </a:r>
          </a:p>
          <a:p>
            <a:r>
              <a:rPr lang="nl-NL" dirty="0"/>
              <a:t>Sociale structuur</a:t>
            </a:r>
          </a:p>
          <a:p>
            <a:r>
              <a:rPr lang="nl-NL" dirty="0"/>
              <a:t>Sociale cultuur</a:t>
            </a:r>
          </a:p>
        </p:txBody>
      </p:sp>
    </p:spTree>
    <p:extLst>
      <p:ext uri="{BB962C8B-B14F-4D97-AF65-F5344CB8AC3E}">
        <p14:creationId xmlns:p14="http://schemas.microsoft.com/office/powerpoint/2010/main" val="55557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wordt er bedoeld met de “maatschappij”?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Meestal bepaald door landsgrenzen</a:t>
            </a:r>
          </a:p>
          <a:p>
            <a:r>
              <a:rPr lang="nl-NL" dirty="0"/>
              <a:t>Gebruiken en gewoontes in een land</a:t>
            </a:r>
          </a:p>
          <a:p>
            <a:r>
              <a:rPr lang="nl-NL" dirty="0"/>
              <a:t>De manier waarop de staat is ingericht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61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r>
              <a:rPr lang="nl-NL" dirty="0"/>
              <a:t>Six </a:t>
            </a:r>
            <a:r>
              <a:rPr lang="nl-NL" dirty="0" err="1"/>
              <a:t>degrees</a:t>
            </a:r>
            <a:r>
              <a:rPr lang="nl-NL" dirty="0"/>
              <a:t> of </a:t>
            </a:r>
            <a:r>
              <a:rPr lang="nl-NL" dirty="0" err="1"/>
              <a:t>separation</a:t>
            </a:r>
            <a:endParaRPr lang="nl-NL" dirty="0"/>
          </a:p>
          <a:p>
            <a:r>
              <a:rPr lang="nl-NL" dirty="0"/>
              <a:t>Sociale netwerken</a:t>
            </a:r>
          </a:p>
          <a:p>
            <a:r>
              <a:rPr lang="nl-NL" dirty="0"/>
              <a:t>Verschillende sociale structuren</a:t>
            </a:r>
          </a:p>
          <a:p>
            <a:r>
              <a:rPr lang="nl-NL" dirty="0"/>
              <a:t>Verschillende posities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12976"/>
            <a:ext cx="4752528" cy="35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cultuur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r>
              <a:rPr lang="nl-NL" dirty="0"/>
              <a:t>Invulling van de sociale structuur (hoe)</a:t>
            </a:r>
          </a:p>
          <a:p>
            <a:r>
              <a:rPr lang="nl-NL" dirty="0"/>
              <a:t>Cultuur: alles wat de mens heeft voortgebracht (materieel en immaterieel)</a:t>
            </a:r>
          </a:p>
          <a:p>
            <a:r>
              <a:rPr lang="nl-NL" dirty="0"/>
              <a:t>Cultuur: het geheel aan waarden, normen, opvattingen, instituties en tradities dat een samenleving of een groep mensen kenmerkt.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9080"/>
            <a:ext cx="3816424" cy="250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Hoe beïnvloeden de maatschappij, sociale structuur en sociale cultuur onze vrijetijdsbesteding?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Vrije dagen</a:t>
            </a:r>
          </a:p>
          <a:p>
            <a:r>
              <a:rPr lang="nl-NL" dirty="0"/>
              <a:t>Soorten sporten</a:t>
            </a:r>
          </a:p>
          <a:p>
            <a:r>
              <a:rPr lang="nl-NL" dirty="0"/>
              <a:t>Werkdagen </a:t>
            </a:r>
          </a:p>
          <a:p>
            <a:r>
              <a:rPr lang="nl-NL" dirty="0"/>
              <a:t>Naar buiten mogen</a:t>
            </a:r>
          </a:p>
          <a:p>
            <a:r>
              <a:rPr lang="nl-NL" dirty="0"/>
              <a:t>Muzieksmaak</a:t>
            </a:r>
          </a:p>
          <a:p>
            <a:r>
              <a:rPr lang="nl-NL" dirty="0"/>
              <a:t>Eet- en drinkgewoonten</a:t>
            </a:r>
          </a:p>
          <a:p>
            <a:r>
              <a:rPr lang="nl-NL" dirty="0"/>
              <a:t>Gewoonten van je vrienden</a:t>
            </a:r>
          </a:p>
          <a:p>
            <a:r>
              <a:rPr lang="nl-NL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198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Inrichten van een 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Door te rekening te houden met de Sociale Cultuur en structuur (en ook de maatschappij) kan je je gebied beter inrichten.</a:t>
            </a:r>
          </a:p>
        </p:txBody>
      </p:sp>
    </p:spTree>
    <p:extLst>
      <p:ext uri="{BB962C8B-B14F-4D97-AF65-F5344CB8AC3E}">
        <p14:creationId xmlns:p14="http://schemas.microsoft.com/office/powerpoint/2010/main" val="299173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4CAC3-CBEA-46E1-AF7C-70B700A2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EE4F0-5810-42D5-9CDC-18F89F1E2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Beschrijf de huidige bezoekers van de spoorzone dooronderzoek te doen naar de sociale cultuur en sociale structuur waar ze inzitten.</a:t>
            </a:r>
          </a:p>
          <a:p>
            <a:endParaRPr lang="nl-NL" dirty="0"/>
          </a:p>
          <a:p>
            <a:r>
              <a:rPr lang="nl-NL" dirty="0"/>
              <a:t>Maak hiervan een ‘bezoekersprofiel’</a:t>
            </a:r>
          </a:p>
          <a:p>
            <a:endParaRPr lang="nl-NL" dirty="0"/>
          </a:p>
          <a:p>
            <a:r>
              <a:rPr lang="nl-NL" dirty="0"/>
              <a:t>Dit profiel is een tekening van ‘jouw bezoeker’  met korte onderbouwing.</a:t>
            </a:r>
          </a:p>
          <a:p>
            <a:endParaRPr lang="nl-NL" dirty="0"/>
          </a:p>
          <a:p>
            <a:r>
              <a:rPr lang="nl-NL" dirty="0"/>
              <a:t>Deze wordt per groep gepresenteerd aan einde van de les.</a:t>
            </a:r>
          </a:p>
        </p:txBody>
      </p:sp>
    </p:spTree>
    <p:extLst>
      <p:ext uri="{BB962C8B-B14F-4D97-AF65-F5344CB8AC3E}">
        <p14:creationId xmlns:p14="http://schemas.microsoft.com/office/powerpoint/2010/main" val="18928070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EADA26-79BB-4737-B5A9-B97E1F89D4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A5B606-4DF8-4250-B666-7DF6BCB18A1E}"/>
</file>

<file path=customXml/itemProps3.xml><?xml version="1.0" encoding="utf-8"?>
<ds:datastoreItem xmlns:ds="http://schemas.openxmlformats.org/officeDocument/2006/customXml" ds:itemID="{826E8F19-9F9E-4EA7-A41F-5B59B60D2B80}">
  <ds:schemaRefs>
    <ds:schemaRef ds:uri="http://www.w3.org/XML/1998/namespace"/>
    <ds:schemaRef ds:uri="http://purl.org/dc/dcmitype/"/>
    <ds:schemaRef ds:uri="http://purl.org/dc/elements/1.1/"/>
    <ds:schemaRef ds:uri="34354c1b-6b8c-435b-ad50-990538c1955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248</Words>
  <Application>Microsoft Office PowerPoint</Application>
  <PresentationFormat>Diavoorstelling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Vrijetijd</vt:lpstr>
      <vt:lpstr>Leerdoelen</vt:lpstr>
      <vt:lpstr>Vrijetijdsgedrag</vt:lpstr>
      <vt:lpstr>Maatschappij</vt:lpstr>
      <vt:lpstr>Sociale structuur</vt:lpstr>
      <vt:lpstr>Sociale cultuur</vt:lpstr>
      <vt:lpstr>PowerPoint-presentatie</vt:lpstr>
      <vt:lpstr>Inrichten van een gebied</vt:lpstr>
      <vt:lpstr>Opdracht</vt:lpstr>
      <vt:lpstr>Voorbeeld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Machiel Huizer</cp:lastModifiedBy>
  <cp:revision>38</cp:revision>
  <dcterms:created xsi:type="dcterms:W3CDTF">2013-11-15T15:05:42Z</dcterms:created>
  <dcterms:modified xsi:type="dcterms:W3CDTF">2020-04-23T14:17:01Z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